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italic.fntdata"/><Relationship Id="rId10" Type="http://schemas.openxmlformats.org/officeDocument/2006/relationships/slide" Target="slides/slide6.xml"/><Relationship Id="rId32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2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71000"/>
          </a:blip>
          <a:srcRect b="0" l="0" r="0" t="5464"/>
          <a:stretch/>
        </p:blipFill>
        <p:spPr>
          <a:xfrm>
            <a:off x="-1475575" y="0"/>
            <a:ext cx="11032627" cy="56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1658325" y="4440000"/>
            <a:ext cx="7824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Cómo me metí en tecnología por la ventana, </a:t>
            </a:r>
          </a:p>
          <a:p>
            <a:pPr indent="0" lvl="0" marL="0" algn="r"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</a:rPr>
              <a:t>y en la NASA por la banderola!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125" y="152400"/>
            <a:ext cx="25037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025" y="2588225"/>
            <a:ext cx="2315575" cy="23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375" y="324950"/>
            <a:ext cx="2263276" cy="226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b="0" l="0" r="3947" t="0"/>
          <a:stretch/>
        </p:blipFill>
        <p:spPr>
          <a:xfrm>
            <a:off x="6656300" y="488825"/>
            <a:ext cx="1909025" cy="16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522" y="2910525"/>
            <a:ext cx="1670975" cy="16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56075" y="0"/>
            <a:ext cx="12456125" cy="5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449" y="388099"/>
            <a:ext cx="3034150" cy="30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863" y="2771826"/>
            <a:ext cx="5282300" cy="22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546" r="0" t="0"/>
          <a:stretch/>
        </p:blipFill>
        <p:spPr>
          <a:xfrm>
            <a:off x="1121375" y="383200"/>
            <a:ext cx="6939700" cy="37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3364125" y="383200"/>
            <a:ext cx="691500" cy="31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525" y="3490351"/>
            <a:ext cx="1544400" cy="15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23963">
            <a:off x="5106179" y="2287883"/>
            <a:ext cx="2043492" cy="2043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2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3544200" y="4612175"/>
            <a:ext cx="20556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1800"/>
              <a:t>dv.uy/ApplyNASA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75" y="377063"/>
            <a:ext cx="2593300" cy="41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 flipH="1">
            <a:off x="4092875" y="377075"/>
            <a:ext cx="46731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Qué se necesita?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Inglés como para poder tener una conversación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buSzPts val="1400"/>
              <a:buChar char="●"/>
            </a:pPr>
            <a:r>
              <a:rPr lang="en"/>
              <a:t>Ganas!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0150" y="-82275"/>
            <a:ext cx="10616100" cy="53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025" y="-30875"/>
            <a:ext cx="10410501" cy="52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00" y="214322"/>
            <a:ext cx="6033951" cy="381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2600" y="1622525"/>
            <a:ext cx="5194752" cy="33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600" y="260950"/>
            <a:ext cx="6932400" cy="46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975" y="2524025"/>
            <a:ext cx="3677125" cy="24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91717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38" y="152400"/>
            <a:ext cx="83477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16082" l="7291" r="2909" t="8661"/>
          <a:stretch/>
        </p:blipFill>
        <p:spPr>
          <a:xfrm>
            <a:off x="-47000" y="-55050"/>
            <a:ext cx="9191002" cy="53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9266">
            <a:off x="3291553" y="459598"/>
            <a:ext cx="5820370" cy="401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4012">
            <a:off x="370004" y="1919194"/>
            <a:ext cx="4771745" cy="27469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7553750" y="4644775"/>
            <a:ext cx="14787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32F62"/>
                </a:solidFill>
                <a:latin typeface="Verdana"/>
                <a:ea typeface="Verdana"/>
                <a:cs typeface="Verdana"/>
                <a:sym typeface="Verdana"/>
              </a:rPr>
              <a:t>dv.uy/nombres-shiny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488"/>
            <a:ext cx="8839202" cy="338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933850" y="1972775"/>
            <a:ext cx="617700" cy="35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7" name="Shape 177"/>
          <p:cNvCxnSpPr/>
          <p:nvPr/>
        </p:nvCxnSpPr>
        <p:spPr>
          <a:xfrm>
            <a:off x="4579450" y="3597775"/>
            <a:ext cx="275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8" name="Shape 178"/>
          <p:cNvCxnSpPr/>
          <p:nvPr/>
        </p:nvCxnSpPr>
        <p:spPr>
          <a:xfrm>
            <a:off x="1475200" y="3918050"/>
            <a:ext cx="186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9" name="Shape 179"/>
          <p:cNvSpPr/>
          <p:nvPr/>
        </p:nvSpPr>
        <p:spPr>
          <a:xfrm rot="1218194">
            <a:off x="3538670" y="3616526"/>
            <a:ext cx="181106" cy="407588"/>
          </a:xfrm>
          <a:custGeom>
            <a:pathLst>
              <a:path extrusionOk="0" h="16303" w="7244">
                <a:moveTo>
                  <a:pt x="0" y="0"/>
                </a:moveTo>
                <a:cubicBezTo>
                  <a:pt x="695" y="3824"/>
                  <a:pt x="1182" y="7685"/>
                  <a:pt x="1612" y="11549"/>
                </a:cubicBezTo>
                <a:cubicBezTo>
                  <a:pt x="1780" y="13061"/>
                  <a:pt x="537" y="17193"/>
                  <a:pt x="1612" y="16115"/>
                </a:cubicBezTo>
                <a:cubicBezTo>
                  <a:pt x="5370" y="12342"/>
                  <a:pt x="9132" y="5236"/>
                  <a:pt x="6178" y="806"/>
                </a:cubicBezTo>
                <a:cubicBezTo>
                  <a:pt x="5184" y="-683"/>
                  <a:pt x="2596" y="806"/>
                  <a:pt x="806" y="806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180" name="Shape 180"/>
          <p:cNvSpPr/>
          <p:nvPr/>
        </p:nvSpPr>
        <p:spPr>
          <a:xfrm>
            <a:off x="3373240" y="4072094"/>
            <a:ext cx="153825" cy="106400"/>
          </a:xfrm>
          <a:custGeom>
            <a:pathLst>
              <a:path extrusionOk="0" h="4256" w="6153">
                <a:moveTo>
                  <a:pt x="6080" y="95"/>
                </a:moveTo>
                <a:cubicBezTo>
                  <a:pt x="3980" y="-254"/>
                  <a:pt x="-884" y="665"/>
                  <a:pt x="171" y="2513"/>
                </a:cubicBezTo>
                <a:cubicBezTo>
                  <a:pt x="1120" y="4174"/>
                  <a:pt x="4340" y="4811"/>
                  <a:pt x="5811" y="3587"/>
                </a:cubicBezTo>
                <a:cubicBezTo>
                  <a:pt x="6826" y="2740"/>
                  <a:pt x="5184" y="513"/>
                  <a:pt x="3931" y="9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4787625" y="4215525"/>
            <a:ext cx="3988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"Probablemente mis habilidades técnicas no sean tan fuertes como la de otros candidatos"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34425" y="37467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“No soy ingeniera pero soy una economista muy curiosa”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61950" y="1537613"/>
            <a:ext cx="5925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“Creo que podría ser una buena incorporación al equipo”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0" y="2606600"/>
            <a:ext cx="5502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“Aprendo rápido, así que creo que puedo incorporar sin problemas el resto de las habilidades que hagan falta”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/>
        </p:nvSpPr>
        <p:spPr>
          <a:xfrm>
            <a:off x="4787625" y="4215525"/>
            <a:ext cx="39888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"Probablemente mis habilidades técnicas no sean tan fuertes como la de otros candidatos"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334425" y="374675"/>
            <a:ext cx="3867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“No soy ingeniera pero soy una economista muy curiosa”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061950" y="1537613"/>
            <a:ext cx="5925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“Creo que podría ser una buena incorporación al equipo”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0" y="2606600"/>
            <a:ext cx="5502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“Aprendo rápido, así que creo que puedo incorporar sin problemas el resto de las habilidades que hagan falta”</a:t>
            </a:r>
          </a:p>
        </p:txBody>
      </p:sp>
      <p:grpSp>
        <p:nvGrpSpPr>
          <p:cNvPr id="197" name="Shape 197"/>
          <p:cNvGrpSpPr/>
          <p:nvPr/>
        </p:nvGrpSpPr>
        <p:grpSpPr>
          <a:xfrm>
            <a:off x="6365746" y="3477002"/>
            <a:ext cx="550917" cy="738670"/>
            <a:chOff x="5532950" y="3497050"/>
            <a:chExt cx="769115" cy="664750"/>
          </a:xfrm>
        </p:grpSpPr>
        <p:sp>
          <p:nvSpPr>
            <p:cNvPr id="198" name="Shape 198"/>
            <p:cNvSpPr/>
            <p:nvPr/>
          </p:nvSpPr>
          <p:spPr>
            <a:xfrm>
              <a:off x="5532950" y="3591050"/>
              <a:ext cx="769115" cy="570750"/>
            </a:xfrm>
            <a:custGeom>
              <a:pathLst>
                <a:path extrusionOk="0" h="22830" w="23636">
                  <a:moveTo>
                    <a:pt x="0" y="22830"/>
                  </a:moveTo>
                  <a:cubicBezTo>
                    <a:pt x="0" y="17835"/>
                    <a:pt x="693" y="12268"/>
                    <a:pt x="3760" y="8326"/>
                  </a:cubicBezTo>
                  <a:cubicBezTo>
                    <a:pt x="8170" y="2656"/>
                    <a:pt x="16452" y="0"/>
                    <a:pt x="23636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199" name="Shape 199"/>
            <p:cNvSpPr/>
            <p:nvPr/>
          </p:nvSpPr>
          <p:spPr>
            <a:xfrm>
              <a:off x="5875400" y="3497050"/>
              <a:ext cx="426650" cy="362600"/>
            </a:xfrm>
            <a:custGeom>
              <a:pathLst>
                <a:path extrusionOk="0" h="14504" w="17066">
                  <a:moveTo>
                    <a:pt x="0" y="0"/>
                  </a:moveTo>
                  <a:cubicBezTo>
                    <a:pt x="4088" y="408"/>
                    <a:pt x="8144" y="1257"/>
                    <a:pt x="12086" y="2417"/>
                  </a:cubicBezTo>
                  <a:cubicBezTo>
                    <a:pt x="13744" y="2904"/>
                    <a:pt x="17810" y="2814"/>
                    <a:pt x="16921" y="4297"/>
                  </a:cubicBezTo>
                  <a:cubicBezTo>
                    <a:pt x="14311" y="8645"/>
                    <a:pt x="8451" y="10283"/>
                    <a:pt x="5640" y="14504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200" y="2946450"/>
            <a:ext cx="1469250" cy="11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25" y="152400"/>
            <a:ext cx="561854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000" y="1908776"/>
            <a:ext cx="5104001" cy="27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5774" cy="5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025" y="0"/>
            <a:ext cx="3647550" cy="51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734075" y="4544700"/>
            <a:ext cx="2290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@d4tagirl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525" y="-71375"/>
            <a:ext cx="5606950" cy="56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" y="0"/>
            <a:ext cx="91434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99" y="295025"/>
            <a:ext cx="6121800" cy="484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975" y="0"/>
            <a:ext cx="51435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075" y="2075"/>
            <a:ext cx="9259074" cy="520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475" y="-447037"/>
            <a:ext cx="9254948" cy="61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863" y="850988"/>
            <a:ext cx="6118275" cy="34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